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AC7BC-2164-8F58-DCB9-35950F329A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11A2FCC-62B4-CCB0-F031-6A64C789A8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66A2C8E-30A9-341C-CC14-8BC5EDBC96D8}"/>
              </a:ext>
            </a:extLst>
          </p:cNvPr>
          <p:cNvSpPr>
            <a:spLocks noGrp="1"/>
          </p:cNvSpPr>
          <p:nvPr>
            <p:ph type="dt" sz="half" idx="10"/>
          </p:nvPr>
        </p:nvSpPr>
        <p:spPr/>
        <p:txBody>
          <a:bodyPr/>
          <a:lstStyle/>
          <a:p>
            <a:fld id="{2A62F5FE-609A-4931-AF07-BF3C42D8C3B0}" type="datetimeFigureOut">
              <a:rPr lang="en-IN" smtClean="0"/>
              <a:t>09-06-2025</a:t>
            </a:fld>
            <a:endParaRPr lang="en-IN"/>
          </a:p>
        </p:txBody>
      </p:sp>
      <p:sp>
        <p:nvSpPr>
          <p:cNvPr id="5" name="Footer Placeholder 4">
            <a:extLst>
              <a:ext uri="{FF2B5EF4-FFF2-40B4-BE49-F238E27FC236}">
                <a16:creationId xmlns:a16="http://schemas.microsoft.com/office/drawing/2014/main" id="{44552269-A62C-5965-4157-4C367A4F4E8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CC7E786-D7FD-7AE6-9340-6995CA054AD8}"/>
              </a:ext>
            </a:extLst>
          </p:cNvPr>
          <p:cNvSpPr>
            <a:spLocks noGrp="1"/>
          </p:cNvSpPr>
          <p:nvPr>
            <p:ph type="sldNum" sz="quarter" idx="12"/>
          </p:nvPr>
        </p:nvSpPr>
        <p:spPr/>
        <p:txBody>
          <a:bodyPr/>
          <a:lstStyle/>
          <a:p>
            <a:fld id="{B112A246-5B42-4342-AEAE-93AEE651162D}" type="slidenum">
              <a:rPr lang="en-IN" smtClean="0"/>
              <a:t>‹#›</a:t>
            </a:fld>
            <a:endParaRPr lang="en-IN"/>
          </a:p>
        </p:txBody>
      </p:sp>
    </p:spTree>
    <p:extLst>
      <p:ext uri="{BB962C8B-B14F-4D97-AF65-F5344CB8AC3E}">
        <p14:creationId xmlns:p14="http://schemas.microsoft.com/office/powerpoint/2010/main" val="2874560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47AD3-4BCB-4B53-C7F2-A403BAAD1D4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DF53417-1AFA-797A-B73A-B7D7AC237C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2B71A7E-A37B-D99E-8717-869EC074F67A}"/>
              </a:ext>
            </a:extLst>
          </p:cNvPr>
          <p:cNvSpPr>
            <a:spLocks noGrp="1"/>
          </p:cNvSpPr>
          <p:nvPr>
            <p:ph type="dt" sz="half" idx="10"/>
          </p:nvPr>
        </p:nvSpPr>
        <p:spPr/>
        <p:txBody>
          <a:bodyPr/>
          <a:lstStyle/>
          <a:p>
            <a:fld id="{2A62F5FE-609A-4931-AF07-BF3C42D8C3B0}" type="datetimeFigureOut">
              <a:rPr lang="en-IN" smtClean="0"/>
              <a:t>09-06-2025</a:t>
            </a:fld>
            <a:endParaRPr lang="en-IN"/>
          </a:p>
        </p:txBody>
      </p:sp>
      <p:sp>
        <p:nvSpPr>
          <p:cNvPr id="5" name="Footer Placeholder 4">
            <a:extLst>
              <a:ext uri="{FF2B5EF4-FFF2-40B4-BE49-F238E27FC236}">
                <a16:creationId xmlns:a16="http://schemas.microsoft.com/office/drawing/2014/main" id="{5B56BBAE-2ABB-06F7-141E-5A2FD310DF8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B589333-57D3-0380-373D-CD46929475CB}"/>
              </a:ext>
            </a:extLst>
          </p:cNvPr>
          <p:cNvSpPr>
            <a:spLocks noGrp="1"/>
          </p:cNvSpPr>
          <p:nvPr>
            <p:ph type="sldNum" sz="quarter" idx="12"/>
          </p:nvPr>
        </p:nvSpPr>
        <p:spPr/>
        <p:txBody>
          <a:bodyPr/>
          <a:lstStyle/>
          <a:p>
            <a:fld id="{B112A246-5B42-4342-AEAE-93AEE651162D}" type="slidenum">
              <a:rPr lang="en-IN" smtClean="0"/>
              <a:t>‹#›</a:t>
            </a:fld>
            <a:endParaRPr lang="en-IN"/>
          </a:p>
        </p:txBody>
      </p:sp>
    </p:spTree>
    <p:extLst>
      <p:ext uri="{BB962C8B-B14F-4D97-AF65-F5344CB8AC3E}">
        <p14:creationId xmlns:p14="http://schemas.microsoft.com/office/powerpoint/2010/main" val="992020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F895F0-522C-A295-A591-2FDE5F821B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3C55F79-0BD1-D00B-B233-125380A76F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C56179C-547F-FCAA-33C4-AD42D9D66311}"/>
              </a:ext>
            </a:extLst>
          </p:cNvPr>
          <p:cNvSpPr>
            <a:spLocks noGrp="1"/>
          </p:cNvSpPr>
          <p:nvPr>
            <p:ph type="dt" sz="half" idx="10"/>
          </p:nvPr>
        </p:nvSpPr>
        <p:spPr/>
        <p:txBody>
          <a:bodyPr/>
          <a:lstStyle/>
          <a:p>
            <a:fld id="{2A62F5FE-609A-4931-AF07-BF3C42D8C3B0}" type="datetimeFigureOut">
              <a:rPr lang="en-IN" smtClean="0"/>
              <a:t>09-06-2025</a:t>
            </a:fld>
            <a:endParaRPr lang="en-IN"/>
          </a:p>
        </p:txBody>
      </p:sp>
      <p:sp>
        <p:nvSpPr>
          <p:cNvPr id="5" name="Footer Placeholder 4">
            <a:extLst>
              <a:ext uri="{FF2B5EF4-FFF2-40B4-BE49-F238E27FC236}">
                <a16:creationId xmlns:a16="http://schemas.microsoft.com/office/drawing/2014/main" id="{CB80D25C-6007-AFA9-F7CC-DF62AE6A4B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27B19F9-F369-C875-0C78-2CF86627F945}"/>
              </a:ext>
            </a:extLst>
          </p:cNvPr>
          <p:cNvSpPr>
            <a:spLocks noGrp="1"/>
          </p:cNvSpPr>
          <p:nvPr>
            <p:ph type="sldNum" sz="quarter" idx="12"/>
          </p:nvPr>
        </p:nvSpPr>
        <p:spPr/>
        <p:txBody>
          <a:bodyPr/>
          <a:lstStyle/>
          <a:p>
            <a:fld id="{B112A246-5B42-4342-AEAE-93AEE651162D}" type="slidenum">
              <a:rPr lang="en-IN" smtClean="0"/>
              <a:t>‹#›</a:t>
            </a:fld>
            <a:endParaRPr lang="en-IN"/>
          </a:p>
        </p:txBody>
      </p:sp>
    </p:spTree>
    <p:extLst>
      <p:ext uri="{BB962C8B-B14F-4D97-AF65-F5344CB8AC3E}">
        <p14:creationId xmlns:p14="http://schemas.microsoft.com/office/powerpoint/2010/main" val="3608558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D1169-6910-9F63-E25D-EF96E9E3C9E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D38EFC1-0BE0-0F32-D3FD-F10D2F4259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2D06679-7917-684E-81BC-3E748BEAEB73}"/>
              </a:ext>
            </a:extLst>
          </p:cNvPr>
          <p:cNvSpPr>
            <a:spLocks noGrp="1"/>
          </p:cNvSpPr>
          <p:nvPr>
            <p:ph type="dt" sz="half" idx="10"/>
          </p:nvPr>
        </p:nvSpPr>
        <p:spPr/>
        <p:txBody>
          <a:bodyPr/>
          <a:lstStyle/>
          <a:p>
            <a:fld id="{2A62F5FE-609A-4931-AF07-BF3C42D8C3B0}" type="datetimeFigureOut">
              <a:rPr lang="en-IN" smtClean="0"/>
              <a:t>09-06-2025</a:t>
            </a:fld>
            <a:endParaRPr lang="en-IN"/>
          </a:p>
        </p:txBody>
      </p:sp>
      <p:sp>
        <p:nvSpPr>
          <p:cNvPr id="5" name="Footer Placeholder 4">
            <a:extLst>
              <a:ext uri="{FF2B5EF4-FFF2-40B4-BE49-F238E27FC236}">
                <a16:creationId xmlns:a16="http://schemas.microsoft.com/office/drawing/2014/main" id="{3151324C-EC49-1835-11F2-457D3E6FC1C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720DEEC-2734-9308-E190-4F301C616BB3}"/>
              </a:ext>
            </a:extLst>
          </p:cNvPr>
          <p:cNvSpPr>
            <a:spLocks noGrp="1"/>
          </p:cNvSpPr>
          <p:nvPr>
            <p:ph type="sldNum" sz="quarter" idx="12"/>
          </p:nvPr>
        </p:nvSpPr>
        <p:spPr/>
        <p:txBody>
          <a:bodyPr/>
          <a:lstStyle/>
          <a:p>
            <a:fld id="{B112A246-5B42-4342-AEAE-93AEE651162D}" type="slidenum">
              <a:rPr lang="en-IN" smtClean="0"/>
              <a:t>‹#›</a:t>
            </a:fld>
            <a:endParaRPr lang="en-IN"/>
          </a:p>
        </p:txBody>
      </p:sp>
    </p:spTree>
    <p:extLst>
      <p:ext uri="{BB962C8B-B14F-4D97-AF65-F5344CB8AC3E}">
        <p14:creationId xmlns:p14="http://schemas.microsoft.com/office/powerpoint/2010/main" val="2672442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1E55-83B9-416D-2F1E-7F91C2BAF8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1FC8046A-1963-486D-F2CC-7732CCD0ED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A8B683-CE47-D3EC-0AE4-E0A893462E28}"/>
              </a:ext>
            </a:extLst>
          </p:cNvPr>
          <p:cNvSpPr>
            <a:spLocks noGrp="1"/>
          </p:cNvSpPr>
          <p:nvPr>
            <p:ph type="dt" sz="half" idx="10"/>
          </p:nvPr>
        </p:nvSpPr>
        <p:spPr/>
        <p:txBody>
          <a:bodyPr/>
          <a:lstStyle/>
          <a:p>
            <a:fld id="{2A62F5FE-609A-4931-AF07-BF3C42D8C3B0}" type="datetimeFigureOut">
              <a:rPr lang="en-IN" smtClean="0"/>
              <a:t>09-06-2025</a:t>
            </a:fld>
            <a:endParaRPr lang="en-IN"/>
          </a:p>
        </p:txBody>
      </p:sp>
      <p:sp>
        <p:nvSpPr>
          <p:cNvPr id="5" name="Footer Placeholder 4">
            <a:extLst>
              <a:ext uri="{FF2B5EF4-FFF2-40B4-BE49-F238E27FC236}">
                <a16:creationId xmlns:a16="http://schemas.microsoft.com/office/drawing/2014/main" id="{4DA107A8-199A-69DB-E807-E8098D41F0D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D244CB3-3FD9-B830-3F9C-DA19A5B62A3A}"/>
              </a:ext>
            </a:extLst>
          </p:cNvPr>
          <p:cNvSpPr>
            <a:spLocks noGrp="1"/>
          </p:cNvSpPr>
          <p:nvPr>
            <p:ph type="sldNum" sz="quarter" idx="12"/>
          </p:nvPr>
        </p:nvSpPr>
        <p:spPr/>
        <p:txBody>
          <a:bodyPr/>
          <a:lstStyle/>
          <a:p>
            <a:fld id="{B112A246-5B42-4342-AEAE-93AEE651162D}" type="slidenum">
              <a:rPr lang="en-IN" smtClean="0"/>
              <a:t>‹#›</a:t>
            </a:fld>
            <a:endParaRPr lang="en-IN"/>
          </a:p>
        </p:txBody>
      </p:sp>
    </p:spTree>
    <p:extLst>
      <p:ext uri="{BB962C8B-B14F-4D97-AF65-F5344CB8AC3E}">
        <p14:creationId xmlns:p14="http://schemas.microsoft.com/office/powerpoint/2010/main" val="4067083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37085-3E25-1BB4-1887-381BCBAD02B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7D9D3E4-D80A-7FF3-908F-1BB0694E99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13C5387-3601-4E3B-6053-1E798A1EDE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E3DDAF3-2A8C-7D03-252C-06B927ED89C5}"/>
              </a:ext>
            </a:extLst>
          </p:cNvPr>
          <p:cNvSpPr>
            <a:spLocks noGrp="1"/>
          </p:cNvSpPr>
          <p:nvPr>
            <p:ph type="dt" sz="half" idx="10"/>
          </p:nvPr>
        </p:nvSpPr>
        <p:spPr/>
        <p:txBody>
          <a:bodyPr/>
          <a:lstStyle/>
          <a:p>
            <a:fld id="{2A62F5FE-609A-4931-AF07-BF3C42D8C3B0}" type="datetimeFigureOut">
              <a:rPr lang="en-IN" smtClean="0"/>
              <a:t>09-06-2025</a:t>
            </a:fld>
            <a:endParaRPr lang="en-IN"/>
          </a:p>
        </p:txBody>
      </p:sp>
      <p:sp>
        <p:nvSpPr>
          <p:cNvPr id="6" name="Footer Placeholder 5">
            <a:extLst>
              <a:ext uri="{FF2B5EF4-FFF2-40B4-BE49-F238E27FC236}">
                <a16:creationId xmlns:a16="http://schemas.microsoft.com/office/drawing/2014/main" id="{87993EB3-519E-9C95-30A3-785BA40037E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219208F-E2A5-58D1-5264-F07AD6277466}"/>
              </a:ext>
            </a:extLst>
          </p:cNvPr>
          <p:cNvSpPr>
            <a:spLocks noGrp="1"/>
          </p:cNvSpPr>
          <p:nvPr>
            <p:ph type="sldNum" sz="quarter" idx="12"/>
          </p:nvPr>
        </p:nvSpPr>
        <p:spPr/>
        <p:txBody>
          <a:bodyPr/>
          <a:lstStyle/>
          <a:p>
            <a:fld id="{B112A246-5B42-4342-AEAE-93AEE651162D}" type="slidenum">
              <a:rPr lang="en-IN" smtClean="0"/>
              <a:t>‹#›</a:t>
            </a:fld>
            <a:endParaRPr lang="en-IN"/>
          </a:p>
        </p:txBody>
      </p:sp>
    </p:spTree>
    <p:extLst>
      <p:ext uri="{BB962C8B-B14F-4D97-AF65-F5344CB8AC3E}">
        <p14:creationId xmlns:p14="http://schemas.microsoft.com/office/powerpoint/2010/main" val="2218695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568DB-715F-CFAC-E0AE-8583A2927E7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FD3F57C-3426-4C80-D03F-035CC68F5C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94099B-28E3-B8BD-F920-895245C480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8CC3E410-5D79-534D-4006-5B6B49469F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A06382-A5F4-7292-0041-BFB2E18C0D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9B4DCD0-955A-E040-5BE7-AAAEA3790CE2}"/>
              </a:ext>
            </a:extLst>
          </p:cNvPr>
          <p:cNvSpPr>
            <a:spLocks noGrp="1"/>
          </p:cNvSpPr>
          <p:nvPr>
            <p:ph type="dt" sz="half" idx="10"/>
          </p:nvPr>
        </p:nvSpPr>
        <p:spPr/>
        <p:txBody>
          <a:bodyPr/>
          <a:lstStyle/>
          <a:p>
            <a:fld id="{2A62F5FE-609A-4931-AF07-BF3C42D8C3B0}" type="datetimeFigureOut">
              <a:rPr lang="en-IN" smtClean="0"/>
              <a:t>09-06-2025</a:t>
            </a:fld>
            <a:endParaRPr lang="en-IN"/>
          </a:p>
        </p:txBody>
      </p:sp>
      <p:sp>
        <p:nvSpPr>
          <p:cNvPr id="8" name="Footer Placeholder 7">
            <a:extLst>
              <a:ext uri="{FF2B5EF4-FFF2-40B4-BE49-F238E27FC236}">
                <a16:creationId xmlns:a16="http://schemas.microsoft.com/office/drawing/2014/main" id="{AEE29452-8A2C-7F20-2FAE-0B6A8C9F9B6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37590A7-BCAA-C0FB-B9EE-0F38A73BCC50}"/>
              </a:ext>
            </a:extLst>
          </p:cNvPr>
          <p:cNvSpPr>
            <a:spLocks noGrp="1"/>
          </p:cNvSpPr>
          <p:nvPr>
            <p:ph type="sldNum" sz="quarter" idx="12"/>
          </p:nvPr>
        </p:nvSpPr>
        <p:spPr/>
        <p:txBody>
          <a:bodyPr/>
          <a:lstStyle/>
          <a:p>
            <a:fld id="{B112A246-5B42-4342-AEAE-93AEE651162D}" type="slidenum">
              <a:rPr lang="en-IN" smtClean="0"/>
              <a:t>‹#›</a:t>
            </a:fld>
            <a:endParaRPr lang="en-IN"/>
          </a:p>
        </p:txBody>
      </p:sp>
    </p:spTree>
    <p:extLst>
      <p:ext uri="{BB962C8B-B14F-4D97-AF65-F5344CB8AC3E}">
        <p14:creationId xmlns:p14="http://schemas.microsoft.com/office/powerpoint/2010/main" val="3498839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F13CA-9CBC-070A-F514-AEDB0FF8CD4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C980136-9012-EBF4-63E9-43215E34CA97}"/>
              </a:ext>
            </a:extLst>
          </p:cNvPr>
          <p:cNvSpPr>
            <a:spLocks noGrp="1"/>
          </p:cNvSpPr>
          <p:nvPr>
            <p:ph type="dt" sz="half" idx="10"/>
          </p:nvPr>
        </p:nvSpPr>
        <p:spPr/>
        <p:txBody>
          <a:bodyPr/>
          <a:lstStyle/>
          <a:p>
            <a:fld id="{2A62F5FE-609A-4931-AF07-BF3C42D8C3B0}" type="datetimeFigureOut">
              <a:rPr lang="en-IN" smtClean="0"/>
              <a:t>09-06-2025</a:t>
            </a:fld>
            <a:endParaRPr lang="en-IN"/>
          </a:p>
        </p:txBody>
      </p:sp>
      <p:sp>
        <p:nvSpPr>
          <p:cNvPr id="4" name="Footer Placeholder 3">
            <a:extLst>
              <a:ext uri="{FF2B5EF4-FFF2-40B4-BE49-F238E27FC236}">
                <a16:creationId xmlns:a16="http://schemas.microsoft.com/office/drawing/2014/main" id="{3A9B2F60-D6F6-67E4-DBA1-151B9A933E5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C96747A-71E8-116C-69B9-BDBE99797D2A}"/>
              </a:ext>
            </a:extLst>
          </p:cNvPr>
          <p:cNvSpPr>
            <a:spLocks noGrp="1"/>
          </p:cNvSpPr>
          <p:nvPr>
            <p:ph type="sldNum" sz="quarter" idx="12"/>
          </p:nvPr>
        </p:nvSpPr>
        <p:spPr/>
        <p:txBody>
          <a:bodyPr/>
          <a:lstStyle/>
          <a:p>
            <a:fld id="{B112A246-5B42-4342-AEAE-93AEE651162D}" type="slidenum">
              <a:rPr lang="en-IN" smtClean="0"/>
              <a:t>‹#›</a:t>
            </a:fld>
            <a:endParaRPr lang="en-IN"/>
          </a:p>
        </p:txBody>
      </p:sp>
    </p:spTree>
    <p:extLst>
      <p:ext uri="{BB962C8B-B14F-4D97-AF65-F5344CB8AC3E}">
        <p14:creationId xmlns:p14="http://schemas.microsoft.com/office/powerpoint/2010/main" val="1528324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903492-E54D-92D8-A1CA-6959DD8938AA}"/>
              </a:ext>
            </a:extLst>
          </p:cNvPr>
          <p:cNvSpPr>
            <a:spLocks noGrp="1"/>
          </p:cNvSpPr>
          <p:nvPr>
            <p:ph type="dt" sz="half" idx="10"/>
          </p:nvPr>
        </p:nvSpPr>
        <p:spPr/>
        <p:txBody>
          <a:bodyPr/>
          <a:lstStyle/>
          <a:p>
            <a:fld id="{2A62F5FE-609A-4931-AF07-BF3C42D8C3B0}" type="datetimeFigureOut">
              <a:rPr lang="en-IN" smtClean="0"/>
              <a:t>09-06-2025</a:t>
            </a:fld>
            <a:endParaRPr lang="en-IN"/>
          </a:p>
        </p:txBody>
      </p:sp>
      <p:sp>
        <p:nvSpPr>
          <p:cNvPr id="3" name="Footer Placeholder 2">
            <a:extLst>
              <a:ext uri="{FF2B5EF4-FFF2-40B4-BE49-F238E27FC236}">
                <a16:creationId xmlns:a16="http://schemas.microsoft.com/office/drawing/2014/main" id="{193C2750-B1BC-AB18-3008-597EBE11E86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6522877-B5F8-2886-D342-F395708A14B8}"/>
              </a:ext>
            </a:extLst>
          </p:cNvPr>
          <p:cNvSpPr>
            <a:spLocks noGrp="1"/>
          </p:cNvSpPr>
          <p:nvPr>
            <p:ph type="sldNum" sz="quarter" idx="12"/>
          </p:nvPr>
        </p:nvSpPr>
        <p:spPr/>
        <p:txBody>
          <a:bodyPr/>
          <a:lstStyle/>
          <a:p>
            <a:fld id="{B112A246-5B42-4342-AEAE-93AEE651162D}" type="slidenum">
              <a:rPr lang="en-IN" smtClean="0"/>
              <a:t>‹#›</a:t>
            </a:fld>
            <a:endParaRPr lang="en-IN"/>
          </a:p>
        </p:txBody>
      </p:sp>
    </p:spTree>
    <p:extLst>
      <p:ext uri="{BB962C8B-B14F-4D97-AF65-F5344CB8AC3E}">
        <p14:creationId xmlns:p14="http://schemas.microsoft.com/office/powerpoint/2010/main" val="3579809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99522-0EDA-3E96-A6C0-372E0F1F73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305F34E-52B1-55A7-A0AA-3E0BBE1DFC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14AB8776-5C74-671C-3D74-EBAAA41DAA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AF610-ABF3-CCF2-B218-1573616B36F1}"/>
              </a:ext>
            </a:extLst>
          </p:cNvPr>
          <p:cNvSpPr>
            <a:spLocks noGrp="1"/>
          </p:cNvSpPr>
          <p:nvPr>
            <p:ph type="dt" sz="half" idx="10"/>
          </p:nvPr>
        </p:nvSpPr>
        <p:spPr/>
        <p:txBody>
          <a:bodyPr/>
          <a:lstStyle/>
          <a:p>
            <a:fld id="{2A62F5FE-609A-4931-AF07-BF3C42D8C3B0}" type="datetimeFigureOut">
              <a:rPr lang="en-IN" smtClean="0"/>
              <a:t>09-06-2025</a:t>
            </a:fld>
            <a:endParaRPr lang="en-IN"/>
          </a:p>
        </p:txBody>
      </p:sp>
      <p:sp>
        <p:nvSpPr>
          <p:cNvPr id="6" name="Footer Placeholder 5">
            <a:extLst>
              <a:ext uri="{FF2B5EF4-FFF2-40B4-BE49-F238E27FC236}">
                <a16:creationId xmlns:a16="http://schemas.microsoft.com/office/drawing/2014/main" id="{EC441BC1-219F-039B-901F-5A72FFB6A4D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FA31224-5A6D-5A17-F9BD-C34AFD932E9B}"/>
              </a:ext>
            </a:extLst>
          </p:cNvPr>
          <p:cNvSpPr>
            <a:spLocks noGrp="1"/>
          </p:cNvSpPr>
          <p:nvPr>
            <p:ph type="sldNum" sz="quarter" idx="12"/>
          </p:nvPr>
        </p:nvSpPr>
        <p:spPr/>
        <p:txBody>
          <a:bodyPr/>
          <a:lstStyle/>
          <a:p>
            <a:fld id="{B112A246-5B42-4342-AEAE-93AEE651162D}" type="slidenum">
              <a:rPr lang="en-IN" smtClean="0"/>
              <a:t>‹#›</a:t>
            </a:fld>
            <a:endParaRPr lang="en-IN"/>
          </a:p>
        </p:txBody>
      </p:sp>
    </p:spTree>
    <p:extLst>
      <p:ext uri="{BB962C8B-B14F-4D97-AF65-F5344CB8AC3E}">
        <p14:creationId xmlns:p14="http://schemas.microsoft.com/office/powerpoint/2010/main" val="4198171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D0D5F-1A5B-FD7C-6694-8B508D5286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403149A-76C1-D804-0C2C-70B3847022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766D717-EBF8-C998-99E6-21E91DE017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EE934D-0976-4BD4-0102-F2F524BF3C5A}"/>
              </a:ext>
            </a:extLst>
          </p:cNvPr>
          <p:cNvSpPr>
            <a:spLocks noGrp="1"/>
          </p:cNvSpPr>
          <p:nvPr>
            <p:ph type="dt" sz="half" idx="10"/>
          </p:nvPr>
        </p:nvSpPr>
        <p:spPr/>
        <p:txBody>
          <a:bodyPr/>
          <a:lstStyle/>
          <a:p>
            <a:fld id="{2A62F5FE-609A-4931-AF07-BF3C42D8C3B0}" type="datetimeFigureOut">
              <a:rPr lang="en-IN" smtClean="0"/>
              <a:t>09-06-2025</a:t>
            </a:fld>
            <a:endParaRPr lang="en-IN"/>
          </a:p>
        </p:txBody>
      </p:sp>
      <p:sp>
        <p:nvSpPr>
          <p:cNvPr id="6" name="Footer Placeholder 5">
            <a:extLst>
              <a:ext uri="{FF2B5EF4-FFF2-40B4-BE49-F238E27FC236}">
                <a16:creationId xmlns:a16="http://schemas.microsoft.com/office/drawing/2014/main" id="{52A34CDD-2933-DDD4-B0C3-2C845C36744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385F856-B187-DC41-AAA4-FEA3BED86D04}"/>
              </a:ext>
            </a:extLst>
          </p:cNvPr>
          <p:cNvSpPr>
            <a:spLocks noGrp="1"/>
          </p:cNvSpPr>
          <p:nvPr>
            <p:ph type="sldNum" sz="quarter" idx="12"/>
          </p:nvPr>
        </p:nvSpPr>
        <p:spPr/>
        <p:txBody>
          <a:bodyPr/>
          <a:lstStyle/>
          <a:p>
            <a:fld id="{B112A246-5B42-4342-AEAE-93AEE651162D}" type="slidenum">
              <a:rPr lang="en-IN" smtClean="0"/>
              <a:t>‹#›</a:t>
            </a:fld>
            <a:endParaRPr lang="en-IN"/>
          </a:p>
        </p:txBody>
      </p:sp>
    </p:spTree>
    <p:extLst>
      <p:ext uri="{BB962C8B-B14F-4D97-AF65-F5344CB8AC3E}">
        <p14:creationId xmlns:p14="http://schemas.microsoft.com/office/powerpoint/2010/main" val="1245674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AD3F2C-F543-0E84-84E5-9E525AF783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6B240A6-AACB-A47B-BED5-76B1AAA922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0247493-1DEC-7872-EBE1-493E32187B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2F5FE-609A-4931-AF07-BF3C42D8C3B0}" type="datetimeFigureOut">
              <a:rPr lang="en-IN" smtClean="0"/>
              <a:t>09-06-2025</a:t>
            </a:fld>
            <a:endParaRPr lang="en-IN"/>
          </a:p>
        </p:txBody>
      </p:sp>
      <p:sp>
        <p:nvSpPr>
          <p:cNvPr id="5" name="Footer Placeholder 4">
            <a:extLst>
              <a:ext uri="{FF2B5EF4-FFF2-40B4-BE49-F238E27FC236}">
                <a16:creationId xmlns:a16="http://schemas.microsoft.com/office/drawing/2014/main" id="{7CDA1834-7B8D-567C-5850-1601E87D44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93FD3DB-864E-46D2-479D-3CE9190F4B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2A246-5B42-4342-AEAE-93AEE651162D}" type="slidenum">
              <a:rPr lang="en-IN" smtClean="0"/>
              <a:t>‹#›</a:t>
            </a:fld>
            <a:endParaRPr lang="en-IN"/>
          </a:p>
        </p:txBody>
      </p:sp>
    </p:spTree>
    <p:extLst>
      <p:ext uri="{BB962C8B-B14F-4D97-AF65-F5344CB8AC3E}">
        <p14:creationId xmlns:p14="http://schemas.microsoft.com/office/powerpoint/2010/main" val="3242008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11D2E-5E16-9A1D-67B9-E71E84E26B05}"/>
              </a:ext>
            </a:extLst>
          </p:cNvPr>
          <p:cNvSpPr>
            <a:spLocks noGrp="1"/>
          </p:cNvSpPr>
          <p:nvPr>
            <p:ph type="ctrTitle"/>
          </p:nvPr>
        </p:nvSpPr>
        <p:spPr/>
        <p:txBody>
          <a:bodyPr/>
          <a:lstStyle/>
          <a:p>
            <a:r>
              <a:rPr lang="en-IN" dirty="0"/>
              <a:t>EDUCATIONAL PSYCHOLOGY</a:t>
            </a:r>
          </a:p>
        </p:txBody>
      </p:sp>
      <p:sp>
        <p:nvSpPr>
          <p:cNvPr id="3" name="Subtitle 2">
            <a:extLst>
              <a:ext uri="{FF2B5EF4-FFF2-40B4-BE49-F238E27FC236}">
                <a16:creationId xmlns:a16="http://schemas.microsoft.com/office/drawing/2014/main" id="{C2FB7AA3-C32A-F970-3B21-BCBA77882CFB}"/>
              </a:ext>
            </a:extLst>
          </p:cNvPr>
          <p:cNvSpPr>
            <a:spLocks noGrp="1"/>
          </p:cNvSpPr>
          <p:nvPr>
            <p:ph type="subTitle" idx="1"/>
          </p:nvPr>
        </p:nvSpPr>
        <p:spPr/>
        <p:txBody>
          <a:bodyPr/>
          <a:lstStyle/>
          <a:p>
            <a:r>
              <a:rPr lang="en-IN" dirty="0"/>
              <a:t>BY</a:t>
            </a:r>
          </a:p>
          <a:p>
            <a:r>
              <a:rPr lang="en-IN" dirty="0"/>
              <a:t>SB,DEPARTMENT OF EDUCATION</a:t>
            </a:r>
          </a:p>
        </p:txBody>
      </p:sp>
    </p:spTree>
    <p:extLst>
      <p:ext uri="{BB962C8B-B14F-4D97-AF65-F5344CB8AC3E}">
        <p14:creationId xmlns:p14="http://schemas.microsoft.com/office/powerpoint/2010/main" val="3412349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7B3802-ACF3-F865-3B48-968BD44DCAFB}"/>
              </a:ext>
            </a:extLst>
          </p:cNvPr>
          <p:cNvSpPr txBox="1"/>
          <p:nvPr/>
        </p:nvSpPr>
        <p:spPr>
          <a:xfrm>
            <a:off x="1002889" y="993058"/>
            <a:ext cx="10756491" cy="6001643"/>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Educational psychology </a:t>
            </a:r>
            <a:r>
              <a:rPr lang="en-US" sz="2000" b="1" dirty="0">
                <a:latin typeface="Times New Roman" panose="02020603050405020304" pitchFamily="18" charset="0"/>
                <a:cs typeface="Times New Roman" panose="02020603050405020304" pitchFamily="18" charset="0"/>
              </a:rPr>
              <a:t>: </a:t>
            </a:r>
          </a:p>
          <a:p>
            <a:endParaRPr lang="en-US" sz="2000" b="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Educational Psychology is the scientific study of how people learn in educational settings, the effectiveness of instructional methods, and the psychology of teaching.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It explores cognitive development, motivation, learning processes, and individual differences in learners. </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For example, understanding how a child with ADHD processes information helps teachers adapt lessons for better focus and engagement. </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Educational psychologists apply theories like Piaget’s stages of development or Vygotsky’s zone of proximal development to enhance teaching strategies and student outcomes. </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goal is to create more effective learning environments that support all learners in achieving their full potential.</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3394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E12608-26ED-4809-5581-3955E034F588}"/>
              </a:ext>
            </a:extLst>
          </p:cNvPr>
          <p:cNvSpPr txBox="1"/>
          <p:nvPr/>
        </p:nvSpPr>
        <p:spPr>
          <a:xfrm>
            <a:off x="953729" y="828057"/>
            <a:ext cx="7816645" cy="400110"/>
          </a:xfrm>
          <a:prstGeom prst="rect">
            <a:avLst/>
          </a:prstGeom>
          <a:noFill/>
        </p:spPr>
        <p:txBody>
          <a:bodyPr wrap="square">
            <a:spAutoFit/>
          </a:bodyPr>
          <a:lstStyle/>
          <a:p>
            <a:r>
              <a:rPr lang="en-US" sz="2000" b="1" dirty="0">
                <a:latin typeface="Times New Roman" panose="02020603050405020304" pitchFamily="18" charset="0"/>
                <a:cs typeface="Times New Roman" panose="02020603050405020304" pitchFamily="18" charset="0"/>
              </a:rPr>
              <a:t>CONCEPT AND MEANING OF EDUCATIONAL PSYCHOLOGY</a:t>
            </a:r>
            <a:endParaRPr lang="en-IN" sz="2000" b="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C39E21B-C00F-79AA-0621-A63415CF41C8}"/>
              </a:ext>
            </a:extLst>
          </p:cNvPr>
          <p:cNvSpPr txBox="1"/>
          <p:nvPr/>
        </p:nvSpPr>
        <p:spPr>
          <a:xfrm>
            <a:off x="855405" y="1445343"/>
            <a:ext cx="11061291" cy="4708981"/>
          </a:xfrm>
          <a:prstGeom prst="rect">
            <a:avLst/>
          </a:prstGeom>
          <a:noFill/>
        </p:spPr>
        <p:txBody>
          <a:bodyPr wrap="square">
            <a:spAutoFit/>
          </a:bodyPr>
          <a:lstStyle/>
          <a:p>
            <a:r>
              <a:rPr lang="en-US" sz="2000" dirty="0">
                <a:latin typeface="Times New Roman" panose="02020603050405020304" pitchFamily="18" charset="0"/>
                <a:cs typeface="Times New Roman" panose="02020603050405020304" pitchFamily="18" charset="0"/>
              </a:rPr>
              <a:t>Educational Psychology is the branch of psychology that studies how people learn in educational settings, the effectiveness of teaching methods, and the social psychology of schools as organizations. </a:t>
            </a:r>
          </a:p>
          <a:p>
            <a:r>
              <a:rPr lang="en-US" sz="2000" dirty="0">
                <a:highlight>
                  <a:srgbClr val="FFFF00"/>
                </a:highlight>
                <a:latin typeface="Times New Roman" panose="02020603050405020304" pitchFamily="18" charset="0"/>
                <a:cs typeface="Times New Roman" panose="02020603050405020304" pitchFamily="18" charset="0"/>
              </a:rPr>
              <a:t>What is Social Psychology</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Social psychology is the scientific study of how people's thoughts, feelings, and behaviors are influenced by the actual, imagined, or implied presence of others.</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It focuses on understanding the cognitive, emotional, and social processes involved in learning.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This field helps educators design effective learning environments and address students' individual differences. For example, if a student struggles with math due to anxiety, an educational psychologist might suggest stress-reduction techniques and personalized learning strategies to improve performance. </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By applying psychological principles, educational psychology aims to enhance teaching quality and learning outcomes for all students</a:t>
            </a:r>
            <a:r>
              <a:rPr lang="en-US" dirty="0"/>
              <a:t>.</a:t>
            </a:r>
            <a:endParaRPr lang="en-IN" dirty="0"/>
          </a:p>
        </p:txBody>
      </p:sp>
    </p:spTree>
    <p:extLst>
      <p:ext uri="{BB962C8B-B14F-4D97-AF65-F5344CB8AC3E}">
        <p14:creationId xmlns:p14="http://schemas.microsoft.com/office/powerpoint/2010/main" val="2669729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C40F13-6FF5-EA64-89D9-15D9403918A2}"/>
              </a:ext>
            </a:extLst>
          </p:cNvPr>
          <p:cNvSpPr txBox="1"/>
          <p:nvPr/>
        </p:nvSpPr>
        <p:spPr>
          <a:xfrm>
            <a:off x="1337187" y="877217"/>
            <a:ext cx="6096000" cy="461665"/>
          </a:xfrm>
          <a:prstGeom prst="rect">
            <a:avLst/>
          </a:prstGeom>
          <a:noFill/>
        </p:spPr>
        <p:txBody>
          <a:bodyPr wrap="square">
            <a:spAutoFit/>
          </a:bodyPr>
          <a:lstStyle/>
          <a:p>
            <a:r>
              <a:rPr lang="en-IN" sz="2400" b="1" dirty="0">
                <a:latin typeface="Times New Roman" panose="02020603050405020304" pitchFamily="18" charset="0"/>
                <a:cs typeface="Times New Roman" panose="02020603050405020304" pitchFamily="18" charset="0"/>
              </a:rPr>
              <a:t>Nature of Educational Psychology</a:t>
            </a:r>
          </a:p>
        </p:txBody>
      </p:sp>
      <p:sp>
        <p:nvSpPr>
          <p:cNvPr id="5" name="TextBox 4">
            <a:extLst>
              <a:ext uri="{FF2B5EF4-FFF2-40B4-BE49-F238E27FC236}">
                <a16:creationId xmlns:a16="http://schemas.microsoft.com/office/drawing/2014/main" id="{17A8A123-FFF9-D21D-45A8-DF417D4B459B}"/>
              </a:ext>
            </a:extLst>
          </p:cNvPr>
          <p:cNvSpPr txBox="1"/>
          <p:nvPr/>
        </p:nvSpPr>
        <p:spPr>
          <a:xfrm>
            <a:off x="1012721" y="1511228"/>
            <a:ext cx="10854813" cy="1754326"/>
          </a:xfrm>
          <a:prstGeom prst="rect">
            <a:avLst/>
          </a:prstGeom>
          <a:noFill/>
        </p:spPr>
        <p:txBody>
          <a:bodyPr wrap="square">
            <a:spAutoFit/>
          </a:bodyPr>
          <a:lstStyle/>
          <a:p>
            <a:r>
              <a:rPr lang="en-US" b="1" dirty="0"/>
              <a:t>Educational Psychology is a Science</a:t>
            </a:r>
          </a:p>
          <a:p>
            <a:r>
              <a:rPr lang="en-US" dirty="0"/>
              <a:t>It applies scientific methods like observation, experimentation, and analysis to study how learners acquire knowledge. Like any science, it relies on evidence-based research to develop effective teaching strategies.</a:t>
            </a:r>
          </a:p>
          <a:p>
            <a:endParaRPr lang="en-US" dirty="0"/>
          </a:p>
          <a:p>
            <a:r>
              <a:rPr lang="en-US" dirty="0"/>
              <a:t> For example, cognitive load theory helps teachers design lessons that align with how the brain processes information.</a:t>
            </a:r>
            <a:endParaRPr lang="en-IN" dirty="0"/>
          </a:p>
        </p:txBody>
      </p:sp>
      <p:sp>
        <p:nvSpPr>
          <p:cNvPr id="7" name="TextBox 6">
            <a:extLst>
              <a:ext uri="{FF2B5EF4-FFF2-40B4-BE49-F238E27FC236}">
                <a16:creationId xmlns:a16="http://schemas.microsoft.com/office/drawing/2014/main" id="{31FEDA2A-5458-11E8-D843-343375F7FA39}"/>
              </a:ext>
            </a:extLst>
          </p:cNvPr>
          <p:cNvSpPr txBox="1"/>
          <p:nvPr/>
        </p:nvSpPr>
        <p:spPr>
          <a:xfrm>
            <a:off x="1012721" y="3437900"/>
            <a:ext cx="10677834" cy="1200329"/>
          </a:xfrm>
          <a:prstGeom prst="rect">
            <a:avLst/>
          </a:prstGeom>
          <a:noFill/>
        </p:spPr>
        <p:txBody>
          <a:bodyPr wrap="square">
            <a:spAutoFit/>
          </a:bodyPr>
          <a:lstStyle/>
          <a:p>
            <a:r>
              <a:rPr lang="en-US" b="1" dirty="0"/>
              <a:t>It is Applied in Nature</a:t>
            </a:r>
            <a:r>
              <a:rPr lang="en-US" dirty="0"/>
              <a:t>:</a:t>
            </a:r>
          </a:p>
          <a:p>
            <a:r>
              <a:rPr lang="en-US" dirty="0"/>
              <a:t>Educational psychology bridges theory and practice. The insights gained from psychological theories are applied to solve classroom problems such as low motivation or behavioral issues. For example, applying reinforcement techniques from behaviorism to manage student discipline effectively.</a:t>
            </a:r>
            <a:endParaRPr lang="en-IN" dirty="0"/>
          </a:p>
        </p:txBody>
      </p:sp>
      <p:sp>
        <p:nvSpPr>
          <p:cNvPr id="9" name="TextBox 8">
            <a:extLst>
              <a:ext uri="{FF2B5EF4-FFF2-40B4-BE49-F238E27FC236}">
                <a16:creationId xmlns:a16="http://schemas.microsoft.com/office/drawing/2014/main" id="{04858578-B8AD-AAB9-1ABF-B62364C8241A}"/>
              </a:ext>
            </a:extLst>
          </p:cNvPr>
          <p:cNvSpPr txBox="1"/>
          <p:nvPr/>
        </p:nvSpPr>
        <p:spPr>
          <a:xfrm>
            <a:off x="1012721" y="4810575"/>
            <a:ext cx="10677834" cy="1477328"/>
          </a:xfrm>
          <a:prstGeom prst="rect">
            <a:avLst/>
          </a:prstGeom>
          <a:noFill/>
        </p:spPr>
        <p:txBody>
          <a:bodyPr wrap="square">
            <a:spAutoFit/>
          </a:bodyPr>
          <a:lstStyle/>
          <a:p>
            <a:r>
              <a:rPr lang="en-US" b="1" dirty="0"/>
              <a:t>Focuses on the Learner:</a:t>
            </a:r>
          </a:p>
          <a:p>
            <a:endParaRPr lang="en-US" dirty="0"/>
          </a:p>
          <a:p>
            <a:r>
              <a:rPr lang="en-US" dirty="0"/>
              <a:t>It centers around understanding </a:t>
            </a:r>
            <a:r>
              <a:rPr lang="en-US" dirty="0">
                <a:highlight>
                  <a:srgbClr val="FFFF00"/>
                </a:highlight>
              </a:rPr>
              <a:t>the learner’s developmental stages</a:t>
            </a:r>
            <a:r>
              <a:rPr lang="en-US" dirty="0"/>
              <a:t>, interests, abilities, and needs. It considers individual differences such as intelligence, learning styles, and emotional states to tailor effective teaching methods. For example, visual learners may benefit more from diagrams than lectures.</a:t>
            </a:r>
            <a:endParaRPr lang="en-IN" dirty="0"/>
          </a:p>
        </p:txBody>
      </p:sp>
    </p:spTree>
    <p:extLst>
      <p:ext uri="{BB962C8B-B14F-4D97-AF65-F5344CB8AC3E}">
        <p14:creationId xmlns:p14="http://schemas.microsoft.com/office/powerpoint/2010/main" val="250772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7EB0E7-09B5-ED0F-ED6E-A2E51E9EF837}"/>
              </a:ext>
            </a:extLst>
          </p:cNvPr>
          <p:cNvSpPr txBox="1"/>
          <p:nvPr/>
        </p:nvSpPr>
        <p:spPr>
          <a:xfrm>
            <a:off x="757084" y="393290"/>
            <a:ext cx="10609006" cy="1200329"/>
          </a:xfrm>
          <a:prstGeom prst="rect">
            <a:avLst/>
          </a:prstGeom>
          <a:noFill/>
        </p:spPr>
        <p:txBody>
          <a:bodyPr wrap="square">
            <a:spAutoFit/>
          </a:bodyPr>
          <a:lstStyle/>
          <a:p>
            <a:r>
              <a:rPr lang="en-US" b="1" dirty="0"/>
              <a:t>Concerned with Learning Processes</a:t>
            </a:r>
            <a:r>
              <a:rPr lang="en-US" dirty="0"/>
              <a:t>:</a:t>
            </a:r>
          </a:p>
          <a:p>
            <a:r>
              <a:rPr lang="en-US" dirty="0"/>
              <a:t>Educational psychology explores how learning occurs—whether through observation, repetition, reinforcement, or interaction. It examines memory, thinking, reasoning, and problem-solving to make learning more effective. For </a:t>
            </a:r>
            <a:r>
              <a:rPr lang="en-US" dirty="0" err="1"/>
              <a:t>eXample</a:t>
            </a:r>
            <a:r>
              <a:rPr lang="en-US" dirty="0"/>
              <a:t>, understanding how short-term memory works helps in pacing instruction.</a:t>
            </a:r>
            <a:endParaRPr lang="en-IN" dirty="0"/>
          </a:p>
        </p:txBody>
      </p:sp>
      <p:sp>
        <p:nvSpPr>
          <p:cNvPr id="5" name="TextBox 4">
            <a:extLst>
              <a:ext uri="{FF2B5EF4-FFF2-40B4-BE49-F238E27FC236}">
                <a16:creationId xmlns:a16="http://schemas.microsoft.com/office/drawing/2014/main" id="{CBB46CCB-ADC5-574E-B8A6-52F3CB1E080D}"/>
              </a:ext>
            </a:extLst>
          </p:cNvPr>
          <p:cNvSpPr txBox="1"/>
          <p:nvPr/>
        </p:nvSpPr>
        <p:spPr>
          <a:xfrm>
            <a:off x="668593" y="1946788"/>
            <a:ext cx="11090787" cy="1508105"/>
          </a:xfrm>
          <a:prstGeom prst="rect">
            <a:avLst/>
          </a:prstGeom>
          <a:noFill/>
        </p:spPr>
        <p:txBody>
          <a:bodyPr wrap="square">
            <a:spAutoFit/>
          </a:bodyPr>
          <a:lstStyle/>
          <a:p>
            <a:r>
              <a:rPr lang="en-US" b="1" dirty="0">
                <a:latin typeface="Times New Roman" panose="02020603050405020304" pitchFamily="18" charset="0"/>
                <a:cs typeface="Times New Roman" panose="02020603050405020304" pitchFamily="18" charset="0"/>
              </a:rPr>
              <a:t>Helps in Curriculum and Instruction Design: </a:t>
            </a:r>
          </a:p>
          <a:p>
            <a:endParaRPr lang="en-US" dirty="0"/>
          </a:p>
          <a:p>
            <a:r>
              <a:rPr lang="en-US" dirty="0"/>
              <a:t>It aids in designing age-appropriate, need-based curriculum and instructional materials. Educational psychologists provide input on what should be taught, when, and how, to match developmental readiness. For example, Piaget’s stages of cognitive development guide what kind of content is suitable for different age groups.</a:t>
            </a:r>
            <a:endParaRPr lang="en-IN" dirty="0"/>
          </a:p>
        </p:txBody>
      </p:sp>
    </p:spTree>
    <p:extLst>
      <p:ext uri="{BB962C8B-B14F-4D97-AF65-F5344CB8AC3E}">
        <p14:creationId xmlns:p14="http://schemas.microsoft.com/office/powerpoint/2010/main" val="315508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AE0FC2-A86E-B39D-D189-ED009A019490}"/>
              </a:ext>
            </a:extLst>
          </p:cNvPr>
          <p:cNvSpPr txBox="1"/>
          <p:nvPr/>
        </p:nvSpPr>
        <p:spPr>
          <a:xfrm>
            <a:off x="668593" y="680573"/>
            <a:ext cx="6096000" cy="369332"/>
          </a:xfrm>
          <a:prstGeom prst="rect">
            <a:avLst/>
          </a:prstGeom>
          <a:noFill/>
        </p:spPr>
        <p:txBody>
          <a:bodyPr wrap="square">
            <a:spAutoFit/>
          </a:bodyPr>
          <a:lstStyle/>
          <a:p>
            <a:r>
              <a:rPr lang="en-IN" b="1" dirty="0">
                <a:latin typeface="Times New Roman" panose="02020603050405020304" pitchFamily="18" charset="0"/>
                <a:cs typeface="Times New Roman" panose="02020603050405020304" pitchFamily="18" charset="0"/>
              </a:rPr>
              <a:t>SCOPE OF EDUCATIONAL PSYCHOLOGY</a:t>
            </a:r>
          </a:p>
        </p:txBody>
      </p:sp>
      <p:cxnSp>
        <p:nvCxnSpPr>
          <p:cNvPr id="5" name="Straight Arrow Connector 4">
            <a:extLst>
              <a:ext uri="{FF2B5EF4-FFF2-40B4-BE49-F238E27FC236}">
                <a16:creationId xmlns:a16="http://schemas.microsoft.com/office/drawing/2014/main" id="{BDC5CB3F-6558-5A21-EAF4-EACC10017FC9}"/>
              </a:ext>
            </a:extLst>
          </p:cNvPr>
          <p:cNvCxnSpPr/>
          <p:nvPr/>
        </p:nvCxnSpPr>
        <p:spPr>
          <a:xfrm>
            <a:off x="1307690" y="934065"/>
            <a:ext cx="0" cy="7275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E7B8DD0D-E928-FBEE-C01C-193E401142E0}"/>
              </a:ext>
            </a:extLst>
          </p:cNvPr>
          <p:cNvSpPr/>
          <p:nvPr/>
        </p:nvSpPr>
        <p:spPr>
          <a:xfrm>
            <a:off x="766916" y="1858297"/>
            <a:ext cx="1533832" cy="6784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THE LEARNER</a:t>
            </a:r>
          </a:p>
        </p:txBody>
      </p:sp>
      <p:cxnSp>
        <p:nvCxnSpPr>
          <p:cNvPr id="8" name="Straight Arrow Connector 7">
            <a:extLst>
              <a:ext uri="{FF2B5EF4-FFF2-40B4-BE49-F238E27FC236}">
                <a16:creationId xmlns:a16="http://schemas.microsoft.com/office/drawing/2014/main" id="{1D77D7E9-C42B-EC6C-7466-0AF5403FD732}"/>
              </a:ext>
            </a:extLst>
          </p:cNvPr>
          <p:cNvCxnSpPr/>
          <p:nvPr/>
        </p:nvCxnSpPr>
        <p:spPr>
          <a:xfrm>
            <a:off x="3559277" y="1049905"/>
            <a:ext cx="0" cy="8083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9AC1DFF-CB5E-4F7B-8BCF-3BB02AEB6834}"/>
              </a:ext>
            </a:extLst>
          </p:cNvPr>
          <p:cNvSpPr/>
          <p:nvPr/>
        </p:nvSpPr>
        <p:spPr>
          <a:xfrm>
            <a:off x="2998839" y="1888416"/>
            <a:ext cx="1897626" cy="6784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THE LEARNING PROCESS</a:t>
            </a:r>
          </a:p>
        </p:txBody>
      </p:sp>
      <p:cxnSp>
        <p:nvCxnSpPr>
          <p:cNvPr id="11" name="Straight Arrow Connector 10">
            <a:extLst>
              <a:ext uri="{FF2B5EF4-FFF2-40B4-BE49-F238E27FC236}">
                <a16:creationId xmlns:a16="http://schemas.microsoft.com/office/drawing/2014/main" id="{E529378D-9E50-0012-FF3B-813CB5488F21}"/>
              </a:ext>
            </a:extLst>
          </p:cNvPr>
          <p:cNvCxnSpPr/>
          <p:nvPr/>
        </p:nvCxnSpPr>
        <p:spPr>
          <a:xfrm>
            <a:off x="6096000" y="1297858"/>
            <a:ext cx="0" cy="899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0B36D1E2-4CC1-E817-7070-61A023913DD0}"/>
              </a:ext>
            </a:extLst>
          </p:cNvPr>
          <p:cNvSpPr/>
          <p:nvPr/>
        </p:nvSpPr>
        <p:spPr>
          <a:xfrm>
            <a:off x="5358580" y="2169258"/>
            <a:ext cx="2025442" cy="6784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THE LEARNING ENVIRONMENT</a:t>
            </a:r>
          </a:p>
        </p:txBody>
      </p:sp>
      <p:cxnSp>
        <p:nvCxnSpPr>
          <p:cNvPr id="14" name="Straight Arrow Connector 13">
            <a:extLst>
              <a:ext uri="{FF2B5EF4-FFF2-40B4-BE49-F238E27FC236}">
                <a16:creationId xmlns:a16="http://schemas.microsoft.com/office/drawing/2014/main" id="{246EBD57-6A6F-3289-EE19-FB43ACD93D1A}"/>
              </a:ext>
            </a:extLst>
          </p:cNvPr>
          <p:cNvCxnSpPr/>
          <p:nvPr/>
        </p:nvCxnSpPr>
        <p:spPr>
          <a:xfrm>
            <a:off x="8986684" y="1297858"/>
            <a:ext cx="0" cy="10127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41F6CB1F-7A70-A795-6878-5ADAF42341EC}"/>
              </a:ext>
            </a:extLst>
          </p:cNvPr>
          <p:cNvSpPr/>
          <p:nvPr/>
        </p:nvSpPr>
        <p:spPr>
          <a:xfrm>
            <a:off x="8180440" y="2310581"/>
            <a:ext cx="2025442" cy="92423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t>EVALUATION OF LEARNING PERFORMANCE</a:t>
            </a:r>
          </a:p>
        </p:txBody>
      </p:sp>
      <p:sp>
        <p:nvSpPr>
          <p:cNvPr id="17" name="TextBox 16">
            <a:extLst>
              <a:ext uri="{FF2B5EF4-FFF2-40B4-BE49-F238E27FC236}">
                <a16:creationId xmlns:a16="http://schemas.microsoft.com/office/drawing/2014/main" id="{D1BF2DAE-A07A-31D5-A08A-25461D147CA7}"/>
              </a:ext>
            </a:extLst>
          </p:cNvPr>
          <p:cNvSpPr txBox="1"/>
          <p:nvPr/>
        </p:nvSpPr>
        <p:spPr>
          <a:xfrm>
            <a:off x="432618" y="3181981"/>
            <a:ext cx="11405420" cy="646331"/>
          </a:xfrm>
          <a:prstGeom prst="rect">
            <a:avLst/>
          </a:prstGeom>
          <a:noFill/>
        </p:spPr>
        <p:txBody>
          <a:bodyPr wrap="square">
            <a:spAutoFit/>
          </a:bodyPr>
          <a:lstStyle/>
          <a:p>
            <a:r>
              <a:rPr lang="en-US" dirty="0"/>
              <a:t>A learner is an individual who actively acquires knowledge, skills, attitudes, or behaviors through experience, study, or instruction.</a:t>
            </a:r>
            <a:endParaRPr lang="en-IN" dirty="0"/>
          </a:p>
        </p:txBody>
      </p:sp>
      <p:sp>
        <p:nvSpPr>
          <p:cNvPr id="19" name="TextBox 18">
            <a:extLst>
              <a:ext uri="{FF2B5EF4-FFF2-40B4-BE49-F238E27FC236}">
                <a16:creationId xmlns:a16="http://schemas.microsoft.com/office/drawing/2014/main" id="{7706171B-5D1F-462F-D7E2-57CBA7E44A89}"/>
              </a:ext>
            </a:extLst>
          </p:cNvPr>
          <p:cNvSpPr txBox="1"/>
          <p:nvPr/>
        </p:nvSpPr>
        <p:spPr>
          <a:xfrm>
            <a:off x="275301" y="4006646"/>
            <a:ext cx="11641396" cy="646331"/>
          </a:xfrm>
          <a:prstGeom prst="rect">
            <a:avLst/>
          </a:prstGeom>
          <a:noFill/>
        </p:spPr>
        <p:txBody>
          <a:bodyPr wrap="square">
            <a:spAutoFit/>
          </a:bodyPr>
          <a:lstStyle/>
          <a:p>
            <a:r>
              <a:rPr lang="en-US" dirty="0"/>
              <a:t>The learning process is the method through which individuals acquire, modify, and reinforce knowledge, skills, attitudes, or behaviors through experience or instruction.</a:t>
            </a:r>
            <a:endParaRPr lang="en-IN" dirty="0"/>
          </a:p>
        </p:txBody>
      </p:sp>
      <p:sp>
        <p:nvSpPr>
          <p:cNvPr id="21" name="TextBox 20">
            <a:extLst>
              <a:ext uri="{FF2B5EF4-FFF2-40B4-BE49-F238E27FC236}">
                <a16:creationId xmlns:a16="http://schemas.microsoft.com/office/drawing/2014/main" id="{F3C8E6EE-2884-2EA1-E554-65AD9318FB04}"/>
              </a:ext>
            </a:extLst>
          </p:cNvPr>
          <p:cNvSpPr txBox="1"/>
          <p:nvPr/>
        </p:nvSpPr>
        <p:spPr>
          <a:xfrm>
            <a:off x="353960" y="4732988"/>
            <a:ext cx="11484078" cy="646331"/>
          </a:xfrm>
          <a:prstGeom prst="rect">
            <a:avLst/>
          </a:prstGeom>
          <a:noFill/>
        </p:spPr>
        <p:txBody>
          <a:bodyPr wrap="square">
            <a:spAutoFit/>
          </a:bodyPr>
          <a:lstStyle/>
          <a:p>
            <a:r>
              <a:rPr lang="en-US" dirty="0"/>
              <a:t>A learning environment is the physical, social, and psychological setting in which learning takes place, influencing how effectively individuals acquire knowledge and skills.</a:t>
            </a:r>
            <a:endParaRPr lang="en-IN" dirty="0"/>
          </a:p>
        </p:txBody>
      </p:sp>
      <p:sp>
        <p:nvSpPr>
          <p:cNvPr id="23" name="TextBox 22">
            <a:extLst>
              <a:ext uri="{FF2B5EF4-FFF2-40B4-BE49-F238E27FC236}">
                <a16:creationId xmlns:a16="http://schemas.microsoft.com/office/drawing/2014/main" id="{5A7C00B1-90C6-678B-2251-5FAB209A0263}"/>
              </a:ext>
            </a:extLst>
          </p:cNvPr>
          <p:cNvSpPr txBox="1"/>
          <p:nvPr/>
        </p:nvSpPr>
        <p:spPr>
          <a:xfrm>
            <a:off x="353959" y="5485156"/>
            <a:ext cx="11562737" cy="646331"/>
          </a:xfrm>
          <a:prstGeom prst="rect">
            <a:avLst/>
          </a:prstGeom>
          <a:noFill/>
        </p:spPr>
        <p:txBody>
          <a:bodyPr wrap="square">
            <a:spAutoFit/>
          </a:bodyPr>
          <a:lstStyle/>
          <a:p>
            <a:r>
              <a:rPr lang="en-US" dirty="0"/>
              <a:t>Evaluation of learning performance is the systematic process of assessing a learner’s knowledge, skills, and progress to determine the effectiveness of instruction and learning outcomes.</a:t>
            </a:r>
            <a:endParaRPr lang="en-IN" dirty="0"/>
          </a:p>
        </p:txBody>
      </p:sp>
    </p:spTree>
    <p:extLst>
      <p:ext uri="{BB962C8B-B14F-4D97-AF65-F5344CB8AC3E}">
        <p14:creationId xmlns:p14="http://schemas.microsoft.com/office/powerpoint/2010/main" val="579530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662</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EDUCATIONAL PSYCHOLOGY</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Sreelogna Dutta</dc:creator>
  <cp:lastModifiedBy>Sreelogna Dutta</cp:lastModifiedBy>
  <cp:revision>2</cp:revision>
  <dcterms:created xsi:type="dcterms:W3CDTF">2025-06-09T05:54:25Z</dcterms:created>
  <dcterms:modified xsi:type="dcterms:W3CDTF">2025-06-09T08:02:14Z</dcterms:modified>
</cp:coreProperties>
</file>